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4D2A-8C6E-4D40-9736-3CC9DB820133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165DD-BB76-4E02-B935-DB905FC0FA8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Storm Check 5/31/12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Montagues</a:t>
            </a:r>
            <a:r>
              <a:rPr lang="en-US" dirty="0" smtClean="0"/>
              <a:t> and the </a:t>
            </a:r>
            <a:r>
              <a:rPr lang="en-US" dirty="0" err="1" smtClean="0"/>
              <a:t>Capulets</a:t>
            </a:r>
            <a:r>
              <a:rPr lang="en-US" dirty="0" smtClean="0"/>
              <a:t> are _________</a:t>
            </a:r>
            <a:r>
              <a:rPr lang="en-US" dirty="0" err="1" smtClean="0"/>
              <a:t>ed</a:t>
            </a:r>
            <a:r>
              <a:rPr lang="en-US" dirty="0" smtClean="0"/>
              <a:t> by the death of their children, which ends their family feud. 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Squander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Curtail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Devastate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students tend to __________ their time in class by not participating and completing their work, then are surprised when they earn a low grade.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Squander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Curtail</a:t>
            </a:r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Many people </a:t>
            </a:r>
            <a:r>
              <a:rPr lang="en-US" dirty="0" smtClean="0">
                <a:solidFill>
                  <a:srgbClr val="00B050"/>
                </a:solidFill>
              </a:rPr>
              <a:t>incorporate</a:t>
            </a:r>
            <a:r>
              <a:rPr lang="en-US" dirty="0" smtClean="0"/>
              <a:t> to the bad habit of driving and texting at the same time causing accidents.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False: </a:t>
            </a:r>
          </a:p>
          <a:p>
            <a:endParaRPr lang="en-US" dirty="0"/>
          </a:p>
          <a:p>
            <a:r>
              <a:rPr lang="en-US" dirty="0" smtClean="0"/>
              <a:t>Romeo and Juliet’s love was </a:t>
            </a:r>
            <a:r>
              <a:rPr lang="en-US" dirty="0" smtClean="0">
                <a:solidFill>
                  <a:srgbClr val="00B050"/>
                </a:solidFill>
              </a:rPr>
              <a:t>curtailed</a:t>
            </a:r>
            <a:r>
              <a:rPr lang="en-US" dirty="0" smtClean="0"/>
              <a:t> by their families’ feud, which ended in both of their deaths.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Mercutio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Benvolio</a:t>
            </a:r>
            <a:r>
              <a:rPr lang="en-US" dirty="0" smtClean="0"/>
              <a:t> were talking with Romeo about the party the next morning, they often __________</a:t>
            </a:r>
            <a:r>
              <a:rPr lang="en-US" dirty="0" err="1" smtClean="0"/>
              <a:t>ed</a:t>
            </a:r>
            <a:r>
              <a:rPr lang="en-US" dirty="0" smtClean="0"/>
              <a:t>  from the topic by speaking to each other using puns.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AutoNum type="alphaLcPeriod"/>
            </a:pPr>
            <a:r>
              <a:rPr lang="en-US" dirty="0" smtClean="0"/>
              <a:t>Digress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incorporate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Romeo often ________</a:t>
            </a:r>
            <a:r>
              <a:rPr lang="en-US" dirty="0" err="1" smtClean="0"/>
              <a:t>ed</a:t>
            </a:r>
            <a:r>
              <a:rPr lang="en-US" dirty="0" smtClean="0"/>
              <a:t> to his emotions; first he was in love with Rosaline, then he fell in love with Juliet at first sight.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Digress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C00000"/>
                </a:solidFill>
              </a:rPr>
              <a:t>rigors</a:t>
            </a:r>
            <a:r>
              <a:rPr lang="en-US" dirty="0" smtClean="0"/>
              <a:t> of taking advanced placement classes in high school pay off if students are able to pass the test to earn college credit.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__________ for participating in extra curricular activities is earning credit towards commitment hours for AVID and making students look better for college. </a:t>
            </a:r>
          </a:p>
          <a:p>
            <a:pPr marL="514350" indent="-514350">
              <a:buAutoNum type="alphaLcPeriod"/>
            </a:pPr>
            <a:r>
              <a:rPr lang="en-US" dirty="0" smtClean="0"/>
              <a:t>Rigor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incentive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Romeo and Juliet’s love is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intermittent</a:t>
            </a:r>
            <a:r>
              <a:rPr lang="en-US" dirty="0" smtClean="0"/>
              <a:t> because sometimes they love each other intensely, but the next moment they are fighting.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Eating and buying healthy food is _________ to living a healthy life.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Intermittent</a:t>
            </a:r>
          </a:p>
          <a:p>
            <a:pPr marL="514350" indent="-514350">
              <a:buAutoNum type="alphaLcPeriod"/>
            </a:pPr>
            <a:r>
              <a:rPr lang="en-US" dirty="0" smtClean="0"/>
              <a:t>Rigorous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indispensable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Quadrant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1-10 to complete the formative quiz. </a:t>
            </a:r>
          </a:p>
          <a:p>
            <a:r>
              <a:rPr lang="en-US" dirty="0" smtClean="0"/>
              <a:t>Remember, your score doesn’t count, only participation for completion of your Storm Check. </a:t>
            </a:r>
          </a:p>
          <a:p>
            <a:r>
              <a:rPr lang="en-US" dirty="0" smtClean="0"/>
              <a:t>Be prepared to share and justify your answers.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Montagues</a:t>
            </a:r>
            <a:r>
              <a:rPr lang="en-US" dirty="0" smtClean="0"/>
              <a:t> and the </a:t>
            </a:r>
            <a:r>
              <a:rPr lang="en-US" dirty="0" err="1" smtClean="0"/>
              <a:t>Capulets</a:t>
            </a:r>
            <a:r>
              <a:rPr lang="en-US" dirty="0" smtClean="0"/>
              <a:t> are _________</a:t>
            </a:r>
            <a:r>
              <a:rPr lang="en-US" dirty="0" err="1" smtClean="0"/>
              <a:t>ed</a:t>
            </a:r>
            <a:r>
              <a:rPr lang="en-US" dirty="0" smtClean="0"/>
              <a:t> by the death of their children, which ends their family feud. 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Squander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Curtail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Devastate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students tend to __________ their time in class by not participating and completing their work, then are surprised when they earn a low grade.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Squander</a:t>
            </a:r>
          </a:p>
          <a:p>
            <a:pPr marL="514350" indent="-514350">
              <a:buAutoNum type="alphaLcPeriod"/>
            </a:pPr>
            <a:r>
              <a:rPr lang="en-US" dirty="0" smtClean="0"/>
              <a:t>Curtail</a:t>
            </a:r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Many people </a:t>
            </a:r>
            <a:r>
              <a:rPr lang="en-US" dirty="0" smtClean="0">
                <a:solidFill>
                  <a:srgbClr val="00B050"/>
                </a:solidFill>
              </a:rPr>
              <a:t>incorporate</a:t>
            </a:r>
            <a:r>
              <a:rPr lang="en-US" dirty="0" smtClean="0"/>
              <a:t> to the bad habit of driving and texting at the same time causing accidents.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False: </a:t>
            </a:r>
          </a:p>
          <a:p>
            <a:endParaRPr lang="en-US" dirty="0"/>
          </a:p>
          <a:p>
            <a:r>
              <a:rPr lang="en-US" dirty="0" smtClean="0"/>
              <a:t>Romeo and Juliet’s love was </a:t>
            </a:r>
            <a:r>
              <a:rPr lang="en-US" dirty="0" smtClean="0">
                <a:solidFill>
                  <a:srgbClr val="00B050"/>
                </a:solidFill>
              </a:rPr>
              <a:t>curtailed</a:t>
            </a:r>
            <a:r>
              <a:rPr lang="en-US" dirty="0" smtClean="0"/>
              <a:t> by their families’ feud, which ended in both of their deaths.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Mercutio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Benvolio</a:t>
            </a:r>
            <a:r>
              <a:rPr lang="en-US" dirty="0" smtClean="0"/>
              <a:t> were talking with Romeo about the party the next morning, they often __________</a:t>
            </a:r>
            <a:r>
              <a:rPr lang="en-US" dirty="0" err="1" smtClean="0"/>
              <a:t>ed</a:t>
            </a:r>
            <a:r>
              <a:rPr lang="en-US" dirty="0" smtClean="0"/>
              <a:t>  from the topic by speaking to each other using puns.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AutoNum type="alphaLcPeriod"/>
            </a:pPr>
            <a:r>
              <a:rPr lang="en-US" dirty="0" smtClean="0"/>
              <a:t>Digress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incorporate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Romeo often ________</a:t>
            </a:r>
            <a:r>
              <a:rPr lang="en-US" dirty="0" err="1" smtClean="0"/>
              <a:t>ed</a:t>
            </a:r>
            <a:r>
              <a:rPr lang="en-US" dirty="0" smtClean="0"/>
              <a:t> to his emotions; first he was in love with Rosaline, then he fell in love with Juliet at first sight.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Digress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Succumb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C00000"/>
                </a:solidFill>
              </a:rPr>
              <a:t>rigors</a:t>
            </a:r>
            <a:r>
              <a:rPr lang="en-US" dirty="0" smtClean="0"/>
              <a:t> of taking advanced placement classes in high school pay off if students are able to pass the test to earn college credit.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__________ for participating in extra curricular activities is earning credit towards commitment hours for AVID and making students look better for college. </a:t>
            </a:r>
          </a:p>
          <a:p>
            <a:pPr marL="514350" indent="-514350">
              <a:buAutoNum type="alphaLcPeriod"/>
            </a:pPr>
            <a:r>
              <a:rPr lang="en-US" dirty="0" smtClean="0"/>
              <a:t>Rigor</a:t>
            </a:r>
          </a:p>
          <a:p>
            <a:pPr marL="514350" indent="-514350">
              <a:buAutoNum type="alphaLcPeriod"/>
            </a:pPr>
            <a:r>
              <a:rPr lang="en-US" dirty="0" smtClean="0"/>
              <a:t>Devastation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incentive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Romeo and Juliet’s love is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intermittent</a:t>
            </a:r>
            <a:r>
              <a:rPr lang="en-US" dirty="0" smtClean="0"/>
              <a:t> because sometimes they love each other intensely, but the next moment they are fighting.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Eating and buying healthy food is _________ to living a healthy life. </a:t>
            </a:r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Intermittent</a:t>
            </a:r>
          </a:p>
          <a:p>
            <a:pPr marL="514350" indent="-514350">
              <a:buAutoNum type="alphaLcPeriod"/>
            </a:pPr>
            <a:r>
              <a:rPr lang="en-US" dirty="0" smtClean="0"/>
              <a:t>Rigorous</a:t>
            </a:r>
          </a:p>
          <a:p>
            <a:pPr marL="514350" indent="-514350">
              <a:buAutoNum type="alphaLcPeriod"/>
            </a:pPr>
            <a:r>
              <a:rPr lang="en-US" dirty="0" smtClean="0"/>
              <a:t>indispensable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593</Words>
  <Application>Microsoft Office PowerPoint</Application>
  <PresentationFormat>On-screen Show (4:3)</PresentationFormat>
  <Paragraphs>107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Storm Check 5/31/12</vt:lpstr>
      <vt:lpstr>In Quadrant I</vt:lpstr>
      <vt:lpstr>1.</vt:lpstr>
      <vt:lpstr>2.</vt:lpstr>
      <vt:lpstr>3.</vt:lpstr>
      <vt:lpstr>4.</vt:lpstr>
      <vt:lpstr>5.</vt:lpstr>
      <vt:lpstr>6.</vt:lpstr>
      <vt:lpstr>7. </vt:lpstr>
      <vt:lpstr>8</vt:lpstr>
      <vt:lpstr>9. </vt:lpstr>
      <vt:lpstr>10.</vt:lpstr>
      <vt:lpstr>1.</vt:lpstr>
      <vt:lpstr>2.</vt:lpstr>
      <vt:lpstr>3.</vt:lpstr>
      <vt:lpstr>4.</vt:lpstr>
      <vt:lpstr>5.</vt:lpstr>
      <vt:lpstr>6.</vt:lpstr>
      <vt:lpstr>7. </vt:lpstr>
      <vt:lpstr>8</vt:lpstr>
      <vt:lpstr>9. </vt:lpstr>
      <vt:lpstr>10.</vt:lpstr>
    </vt:vector>
  </TitlesOfParts>
  <Company>Grossmont Union High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Storm Check 5/31/12</dc:title>
  <dc:creator>Mcadwell</dc:creator>
  <cp:lastModifiedBy>Mcadwell</cp:lastModifiedBy>
  <cp:revision>4</cp:revision>
  <dcterms:created xsi:type="dcterms:W3CDTF">2012-05-31T15:43:40Z</dcterms:created>
  <dcterms:modified xsi:type="dcterms:W3CDTF">2012-05-31T16:06:18Z</dcterms:modified>
</cp:coreProperties>
</file>